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81" r:id="rId4"/>
    <p:sldId id="283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8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1742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89782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25178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05218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61294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2972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6396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60224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1042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0869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9025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02D21F-33C3-4D30-B621-D15AD5434895}" type="datetimeFigureOut">
              <a:rPr lang="en-IN" smtClean="0"/>
              <a:t>13-09-2024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0EDEAD-1D11-4496-A08F-FB6E7CBA213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09507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58115" y="-10005"/>
            <a:ext cx="13108229" cy="687801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649211" y="6150114"/>
            <a:ext cx="400090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0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Johnson Meitei</a:t>
            </a:r>
          </a:p>
          <a:p>
            <a:r>
              <a:rPr lang="en-US" sz="20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-https://github.com/</a:t>
            </a:r>
            <a:r>
              <a:rPr lang="en-US" sz="2000" dirty="0" err="1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ljohnsonmeitei</a:t>
            </a:r>
            <a:endParaRPr lang="en-US" sz="20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4129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3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748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0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759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115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911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626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191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394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068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2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94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182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879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2060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94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744365" y="2967335"/>
            <a:ext cx="870328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Will continue in next session…</a:t>
            </a:r>
            <a:endParaRPr 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6072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57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681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519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88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141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860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16742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000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5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7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512</TotalTime>
  <Words>12</Words>
  <Application>Microsoft Office PowerPoint</Application>
  <PresentationFormat>Widescreen</PresentationFormat>
  <Paragraphs>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Jackson Meitei</dc:creator>
  <cp:lastModifiedBy>Jackson Meitei</cp:lastModifiedBy>
  <cp:revision>27</cp:revision>
  <dcterms:created xsi:type="dcterms:W3CDTF">2024-09-12T08:39:40Z</dcterms:created>
  <dcterms:modified xsi:type="dcterms:W3CDTF">2024-09-13T15:19:14Z</dcterms:modified>
</cp:coreProperties>
</file>

<file path=docProps/thumbnail.jpeg>
</file>